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09A0C-2780-CAE9-F180-B2E7A867E0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A8001-8809-C8F1-D180-A003C93C1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19286-4E59-EFC5-7BDE-35032D9B7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20308-5922-426B-BA6B-D2310A09BFBA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8B83F-E2AE-CA35-B535-1AB672492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A61E5-77B4-BC20-4262-FDCBA2662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DFB28-827C-4BC1-81C5-264791E733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0144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DEB25-E288-791B-7952-549237B34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28D4F1-6CFF-3EE6-593F-ECD9425AFA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C95E6-D750-48B5-DFEB-C00C1E12E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20308-5922-426B-BA6B-D2310A09BFBA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34A1A-C380-6584-7500-13E76E93C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B9C8E-E88C-C899-33B0-353DF23FD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DFB28-827C-4BC1-81C5-264791E733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339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D7CFA1-B462-5F14-463D-55496A926E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F477CF-A549-13D8-1CBF-36B83D823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FEDC4-6BDF-46C4-2BBB-650FA2362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20308-5922-426B-BA6B-D2310A09BFBA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A8BF6-3C29-66D4-8FBE-6AA6A70DF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0F9B1-1D8D-CC8F-652C-F7BFADC1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DFB28-827C-4BC1-81C5-264791E733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50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DFDED-0B9A-432B-1BEF-931824546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8877F-8396-F0C6-EA78-D94264F46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AEC54-2D8B-4D4C-E013-A4C307805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20308-5922-426B-BA6B-D2310A09BFBA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CAE72-B2B0-42BD-3517-F142B7D8F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BAF6C-5BB4-8DF9-8FA6-F0011281B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DFB28-827C-4BC1-81C5-264791E733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7427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BF006-F5DA-995D-6432-7BF9A6BDB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18588-98BD-41DC-BCB3-C1D0EF74F9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CA0E1-D056-6C82-E9DF-171538BA3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20308-5922-426B-BA6B-D2310A09BFBA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9DEE5-2D76-9F15-1198-5818B4B2D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38A90-4C77-B54B-CC23-6B893831A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DFB28-827C-4BC1-81C5-264791E733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462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EFB60-3493-05F9-8B02-3D8990B31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1EC88-6245-D404-A437-C75724DB7C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D341F8-479D-D0F8-FDED-9BC2DAB6D5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773D2D-7717-FA7F-2012-06E11DDDE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20308-5922-426B-BA6B-D2310A09BFBA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F00FFD-3F6C-4C13-A414-859268C12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D5B0F4-D79C-29FE-7AEA-1F748893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DFB28-827C-4BC1-81C5-264791E733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576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FBC0D-21B9-5376-1142-E30A215C4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B3A21-AE37-E079-CD2D-34B5A24CF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00563A-6377-2E7F-9297-83F3487E4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F4A674-B595-1186-75C5-5A51852EDB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A10529-D766-1254-D9D0-55248CAE9B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88407E-ECE8-6D4B-CD77-84B21B205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20308-5922-426B-BA6B-D2310A09BFBA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D51D5B-CF90-EA7B-A506-BA07E7E87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AFA29F-34FC-8893-235C-B98A8274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DFB28-827C-4BC1-81C5-264791E733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353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D7639-6CD2-AB8C-44D9-962C15EE5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11FDB5-8B3D-D75C-BAA0-2B0FE51D6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20308-5922-426B-BA6B-D2310A09BFBA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2EFDC0-03BB-86D3-2ECE-FA933434D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D5B156-8E86-F7EC-A1CB-93A0315E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DFB28-827C-4BC1-81C5-264791E733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5389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DAA4BD-EB89-8AB2-2E4B-D4F376697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20308-5922-426B-BA6B-D2310A09BFBA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9CF632-D7E1-1223-8D7C-35433D1B5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3B7666-02C0-4C56-2FA8-BFC75647A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DFB28-827C-4BC1-81C5-264791E733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1787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325E6-84FE-94A7-7093-1D9AF12FD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83267-F6FE-7171-357A-25FF0DDDC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543491-2F67-4598-1489-F5ADDE12F4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1D4EA-F8FA-9333-B27C-42C111470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20308-5922-426B-BA6B-D2310A09BFBA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574394-EE33-D49A-AE03-7ADD309BB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F2F89E-75A9-7C0A-D293-8C45AA1A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DFB28-827C-4BC1-81C5-264791E733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4308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FF127-7AA1-CE2D-F138-3500E623F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E1D66C-84AD-229D-44F9-7582C88D66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6F51D-7574-4480-096B-B9C343D1F8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FC247A-8CAA-5744-04C6-C9CAC5555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20308-5922-426B-BA6B-D2310A09BFBA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8B9493-7694-E60E-D1D8-8F5A2E5A8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C1FCCF-5796-56F7-E1B9-4D4F3F7FA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DFB28-827C-4BC1-81C5-264791E733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3576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0ACD79-3890-6CEC-EFFB-C849B2CAF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46206A-55A1-C141-9C7F-8316C815B1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68B05-669A-413A-3680-A332D779D8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20308-5922-426B-BA6B-D2310A09BFBA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53A80-38CE-FBD6-A5ED-0FF49635EA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1FF48-3C89-57F6-6684-5AB1200334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DFB28-827C-4BC1-81C5-264791E733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4921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B5062E-EEE6-CEB8-6E16-4CCBB5ADC1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1986" y="3974886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en-US" sz="3200" u="sng" dirty="0">
                <a:solidFill>
                  <a:srgbClr val="080808"/>
                </a:solidFill>
              </a:rPr>
              <a:t>Sprint - 1</a:t>
            </a:r>
            <a:endParaRPr lang="en-IN" sz="3200" u="sng" dirty="0">
              <a:solidFill>
                <a:srgbClr val="080808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3E4026-75BE-D271-733E-CB1F4E63DE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sz="6600" b="1" dirty="0">
                <a:solidFill>
                  <a:srgbClr val="080808"/>
                </a:solidFill>
              </a:rPr>
              <a:t>Maven</a:t>
            </a:r>
            <a:endParaRPr lang="en-IN" sz="6600" b="1" dirty="0">
              <a:solidFill>
                <a:srgbClr val="080808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650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28)">
            <a:extLst>
              <a:ext uri="{FF2B5EF4-FFF2-40B4-BE49-F238E27FC236}">
                <a16:creationId xmlns:a16="http://schemas.microsoft.com/office/drawing/2014/main" id="{32E75E7A-8E4D-9C6D-BAA9-638DA96E5B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08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29)">
            <a:extLst>
              <a:ext uri="{FF2B5EF4-FFF2-40B4-BE49-F238E27FC236}">
                <a16:creationId xmlns:a16="http://schemas.microsoft.com/office/drawing/2014/main" id="{57550AEF-8CC1-B910-1B2D-F4DDD1C865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4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30)">
            <a:extLst>
              <a:ext uri="{FF2B5EF4-FFF2-40B4-BE49-F238E27FC236}">
                <a16:creationId xmlns:a16="http://schemas.microsoft.com/office/drawing/2014/main" id="{41197C64-9123-DFF8-E9B5-C2D66270C9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27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31)">
            <a:extLst>
              <a:ext uri="{FF2B5EF4-FFF2-40B4-BE49-F238E27FC236}">
                <a16:creationId xmlns:a16="http://schemas.microsoft.com/office/drawing/2014/main" id="{40669E4A-D408-092F-3235-CBDB6BF13D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36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32)">
            <a:extLst>
              <a:ext uri="{FF2B5EF4-FFF2-40B4-BE49-F238E27FC236}">
                <a16:creationId xmlns:a16="http://schemas.microsoft.com/office/drawing/2014/main" id="{45D0BE59-7833-C1A9-6131-9D3E1779C2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55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33)">
            <a:extLst>
              <a:ext uri="{FF2B5EF4-FFF2-40B4-BE49-F238E27FC236}">
                <a16:creationId xmlns:a16="http://schemas.microsoft.com/office/drawing/2014/main" id="{822956C3-4A17-5263-F428-4746FE3D4B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10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34)">
            <a:extLst>
              <a:ext uri="{FF2B5EF4-FFF2-40B4-BE49-F238E27FC236}">
                <a16:creationId xmlns:a16="http://schemas.microsoft.com/office/drawing/2014/main" id="{FE5F45EB-4203-E3BC-C38A-DF5A7B6010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194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35)">
            <a:extLst>
              <a:ext uri="{FF2B5EF4-FFF2-40B4-BE49-F238E27FC236}">
                <a16:creationId xmlns:a16="http://schemas.microsoft.com/office/drawing/2014/main" id="{71CF2886-AB02-1D5C-5B2D-75E1B40A5A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69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36)">
            <a:extLst>
              <a:ext uri="{FF2B5EF4-FFF2-40B4-BE49-F238E27FC236}">
                <a16:creationId xmlns:a16="http://schemas.microsoft.com/office/drawing/2014/main" id="{8553673A-CA27-E552-196D-D70780AFDE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63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37)">
            <a:extLst>
              <a:ext uri="{FF2B5EF4-FFF2-40B4-BE49-F238E27FC236}">
                <a16:creationId xmlns:a16="http://schemas.microsoft.com/office/drawing/2014/main" id="{76FCEE10-4DD1-3329-BE72-07EB55EC8E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4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20)">
            <a:extLst>
              <a:ext uri="{FF2B5EF4-FFF2-40B4-BE49-F238E27FC236}">
                <a16:creationId xmlns:a16="http://schemas.microsoft.com/office/drawing/2014/main" id="{EDA7E083-8042-E1AE-69C3-CD97E2E90E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83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38)">
            <a:extLst>
              <a:ext uri="{FF2B5EF4-FFF2-40B4-BE49-F238E27FC236}">
                <a16:creationId xmlns:a16="http://schemas.microsoft.com/office/drawing/2014/main" id="{46769730-D834-B283-FB6C-48EC5B3EBA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06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39)">
            <a:extLst>
              <a:ext uri="{FF2B5EF4-FFF2-40B4-BE49-F238E27FC236}">
                <a16:creationId xmlns:a16="http://schemas.microsoft.com/office/drawing/2014/main" id="{483BEBC2-E12D-B8AB-690F-A207AEEC50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864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40)">
            <a:extLst>
              <a:ext uri="{FF2B5EF4-FFF2-40B4-BE49-F238E27FC236}">
                <a16:creationId xmlns:a16="http://schemas.microsoft.com/office/drawing/2014/main" id="{FA17AF3B-F9CC-D302-F077-FED76B5C24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394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41)">
            <a:extLst>
              <a:ext uri="{FF2B5EF4-FFF2-40B4-BE49-F238E27FC236}">
                <a16:creationId xmlns:a16="http://schemas.microsoft.com/office/drawing/2014/main" id="{20F3047B-BDD1-C87B-5773-BE0B4F26BE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84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42)">
            <a:extLst>
              <a:ext uri="{FF2B5EF4-FFF2-40B4-BE49-F238E27FC236}">
                <a16:creationId xmlns:a16="http://schemas.microsoft.com/office/drawing/2014/main" id="{A0C5222F-18DE-0667-C14D-D948067E19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17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43)">
            <a:extLst>
              <a:ext uri="{FF2B5EF4-FFF2-40B4-BE49-F238E27FC236}">
                <a16:creationId xmlns:a16="http://schemas.microsoft.com/office/drawing/2014/main" id="{70AD2FDC-A2D5-7CA8-EF45-FAE0822037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132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44)">
            <a:extLst>
              <a:ext uri="{FF2B5EF4-FFF2-40B4-BE49-F238E27FC236}">
                <a16:creationId xmlns:a16="http://schemas.microsoft.com/office/drawing/2014/main" id="{268EC35A-7443-80C1-C55B-FD3CE96107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26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45)">
            <a:extLst>
              <a:ext uri="{FF2B5EF4-FFF2-40B4-BE49-F238E27FC236}">
                <a16:creationId xmlns:a16="http://schemas.microsoft.com/office/drawing/2014/main" id="{3223D239-3148-978F-4594-4631AF580C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2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46)">
            <a:extLst>
              <a:ext uri="{FF2B5EF4-FFF2-40B4-BE49-F238E27FC236}">
                <a16:creationId xmlns:a16="http://schemas.microsoft.com/office/drawing/2014/main" id="{94B8D7E8-9D52-BEDC-3998-0D8CFCC2D7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441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47)">
            <a:extLst>
              <a:ext uri="{FF2B5EF4-FFF2-40B4-BE49-F238E27FC236}">
                <a16:creationId xmlns:a16="http://schemas.microsoft.com/office/drawing/2014/main" id="{DCBE5F5D-0984-789F-9C31-AB22493F4E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8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21)">
            <a:extLst>
              <a:ext uri="{FF2B5EF4-FFF2-40B4-BE49-F238E27FC236}">
                <a16:creationId xmlns:a16="http://schemas.microsoft.com/office/drawing/2014/main" id="{77908477-6940-B3FF-F909-C49C152DD0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099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48)">
            <a:extLst>
              <a:ext uri="{FF2B5EF4-FFF2-40B4-BE49-F238E27FC236}">
                <a16:creationId xmlns:a16="http://schemas.microsoft.com/office/drawing/2014/main" id="{89FBF161-0C5B-35BF-3BED-C67A8BC0C5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46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49)">
            <a:extLst>
              <a:ext uri="{FF2B5EF4-FFF2-40B4-BE49-F238E27FC236}">
                <a16:creationId xmlns:a16="http://schemas.microsoft.com/office/drawing/2014/main" id="{3E81B83C-5764-D90C-8DB8-FF1E306EB1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210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50)">
            <a:extLst>
              <a:ext uri="{FF2B5EF4-FFF2-40B4-BE49-F238E27FC236}">
                <a16:creationId xmlns:a16="http://schemas.microsoft.com/office/drawing/2014/main" id="{95B54DF5-5434-06E2-308D-1AB63CB67B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944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51)">
            <a:extLst>
              <a:ext uri="{FF2B5EF4-FFF2-40B4-BE49-F238E27FC236}">
                <a16:creationId xmlns:a16="http://schemas.microsoft.com/office/drawing/2014/main" id="{12781168-49E8-BD83-831D-D9F28ACDAA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12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52)">
            <a:extLst>
              <a:ext uri="{FF2B5EF4-FFF2-40B4-BE49-F238E27FC236}">
                <a16:creationId xmlns:a16="http://schemas.microsoft.com/office/drawing/2014/main" id="{CDF81C6C-B217-7BA9-3C7F-5CE2ABB76C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470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53)">
            <a:extLst>
              <a:ext uri="{FF2B5EF4-FFF2-40B4-BE49-F238E27FC236}">
                <a16:creationId xmlns:a16="http://schemas.microsoft.com/office/drawing/2014/main" id="{DF5BB5C2-B8D0-B136-DAA3-868D31B66D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105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54)">
            <a:extLst>
              <a:ext uri="{FF2B5EF4-FFF2-40B4-BE49-F238E27FC236}">
                <a16:creationId xmlns:a16="http://schemas.microsoft.com/office/drawing/2014/main" id="{19C0725C-D27D-3DFC-BDAD-61224C351C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38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55)">
            <a:extLst>
              <a:ext uri="{FF2B5EF4-FFF2-40B4-BE49-F238E27FC236}">
                <a16:creationId xmlns:a16="http://schemas.microsoft.com/office/drawing/2014/main" id="{19F70307-31DB-1AA1-77B6-5CFA7C1F06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8232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56)">
            <a:extLst>
              <a:ext uri="{FF2B5EF4-FFF2-40B4-BE49-F238E27FC236}">
                <a16:creationId xmlns:a16="http://schemas.microsoft.com/office/drawing/2014/main" id="{154B3E04-84A1-54A4-6E9F-423FBCC023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0489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57)">
            <a:extLst>
              <a:ext uri="{FF2B5EF4-FFF2-40B4-BE49-F238E27FC236}">
                <a16:creationId xmlns:a16="http://schemas.microsoft.com/office/drawing/2014/main" id="{0797BF46-4281-AF09-06A8-235375C9B9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348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22)">
            <a:extLst>
              <a:ext uri="{FF2B5EF4-FFF2-40B4-BE49-F238E27FC236}">
                <a16:creationId xmlns:a16="http://schemas.microsoft.com/office/drawing/2014/main" id="{32079C64-793E-7F8A-CC46-B3E4CD97FD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274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58)">
            <a:extLst>
              <a:ext uri="{FF2B5EF4-FFF2-40B4-BE49-F238E27FC236}">
                <a16:creationId xmlns:a16="http://schemas.microsoft.com/office/drawing/2014/main" id="{512899B4-F113-5622-D68B-CF93DAFB2F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0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23)">
            <a:extLst>
              <a:ext uri="{FF2B5EF4-FFF2-40B4-BE49-F238E27FC236}">
                <a16:creationId xmlns:a16="http://schemas.microsoft.com/office/drawing/2014/main" id="{8C3E4ADE-083A-E324-E9BC-1D8093ADFF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898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24)">
            <a:extLst>
              <a:ext uri="{FF2B5EF4-FFF2-40B4-BE49-F238E27FC236}">
                <a16:creationId xmlns:a16="http://schemas.microsoft.com/office/drawing/2014/main" id="{4DCC27F7-A98D-A7B0-BA75-C80DEA9EF7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02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25)">
            <a:extLst>
              <a:ext uri="{FF2B5EF4-FFF2-40B4-BE49-F238E27FC236}">
                <a16:creationId xmlns:a16="http://schemas.microsoft.com/office/drawing/2014/main" id="{8B93D7EB-6592-1451-C8C7-A2508BE611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51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26)">
            <a:extLst>
              <a:ext uri="{FF2B5EF4-FFF2-40B4-BE49-F238E27FC236}">
                <a16:creationId xmlns:a16="http://schemas.microsoft.com/office/drawing/2014/main" id="{2F398B75-EED3-4D1A-0BE2-6C9578CD81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44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27)">
            <a:extLst>
              <a:ext uri="{FF2B5EF4-FFF2-40B4-BE49-F238E27FC236}">
                <a16:creationId xmlns:a16="http://schemas.microsoft.com/office/drawing/2014/main" id="{08C9BCED-1BB7-F066-694D-DABF488DEF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890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</Words>
  <Application>Microsoft Office PowerPoint</Application>
  <PresentationFormat>Widescreen</PresentationFormat>
  <Paragraphs>2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Maven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Maven</dc:title>
  <dc:creator>Vaibhav Chauhan</dc:creator>
  <cp:lastModifiedBy>Vaibhav Chauhan</cp:lastModifiedBy>
  <cp:revision>1</cp:revision>
  <dcterms:created xsi:type="dcterms:W3CDTF">2022-11-16T04:30:20Z</dcterms:created>
  <dcterms:modified xsi:type="dcterms:W3CDTF">2022-11-16T04:32:34Z</dcterms:modified>
</cp:coreProperties>
</file>